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1F1F"/>
    <a:srgbClr val="1C1C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7AE1F-F385-4319-B86A-ECD8FE9DE8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95105E-45E9-4FAC-BBB7-C39D42686C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5F14-2C15-4D2F-A9F7-4ED0112AF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5102F-24CB-4F12-BD11-3007ACEB439E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8447EA-B5DA-4848-839C-89B406161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22E3BD-30A0-4142-BF0B-ED41FA9BB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40E18-1824-4C6D-9203-13D7B50DF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164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D68D8-7BDA-4215-8E5C-CA8DCDEEE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F1987B-3F22-44E5-A72E-65905130DE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75AB3-4FBB-4D6A-B767-81D76B859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5102F-24CB-4F12-BD11-3007ACEB439E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80BFB3-9C18-47E3-A8C5-AFCD97C23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CFF3BB-7AB3-49F8-A9FE-E3CEB6FE9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40E18-1824-4C6D-9203-13D7B50DF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667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D2E918-B389-4FFE-9A91-C3EAAF7334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59431D-1147-4750-8DFA-C393F3C8A5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C91F16-DA2C-4337-8047-ADBB77B26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5102F-24CB-4F12-BD11-3007ACEB439E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51B3A0-0FDF-4AB8-9061-A3AE9BC19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628FAD-952F-4ADE-820D-24EC41C36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40E18-1824-4C6D-9203-13D7B50DF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204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BDA95-C672-480F-9F6E-15F7EB22C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6C2CC-45B6-4682-8F10-55AA6C7A5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1F358-9059-4E51-BBEB-15BB2C776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5102F-24CB-4F12-BD11-3007ACEB439E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5352FE-E666-4A54-A864-D7782D737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42366-4486-4721-8E2C-C9F5D3C97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40E18-1824-4C6D-9203-13D7B50DF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528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BC5C2-F0B3-44B9-BAD6-6C59FB059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A1D02B-B9D0-4008-81D6-F0AC7CA806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281C50-200B-4C86-8DF5-C9BAC8DF3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5102F-24CB-4F12-BD11-3007ACEB439E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9153DC-09AD-4FEF-B9FC-9044B44C5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6C09A-0157-4018-A494-431F03375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40E18-1824-4C6D-9203-13D7B50DF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504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F72DD-1166-4EB4-95CF-738BA5AA1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02C64-7855-431E-BAA3-1261881600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9A6181-E13A-4B89-AC77-1D9E58E44A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773B4-CFEF-4126-B7FA-3DA945597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5102F-24CB-4F12-BD11-3007ACEB439E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E292F0-DB4B-4365-A582-C1638C4FC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48504A-F575-4B21-A58F-18463A5D0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40E18-1824-4C6D-9203-13D7B50DF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747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BAF40-1A22-471D-BED9-4C7F3F9F4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A4348D-E1EB-4697-AAEB-B19594396D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DE9798-0FFF-41C1-826B-5AB47B9340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5A6D4B-E12C-4828-9720-0D89BB51DB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A9A959-2D5C-40BA-9E8D-C7FB8D8032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363BDE-1758-431E-8043-AF295A800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5102F-24CB-4F12-BD11-3007ACEB439E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553F80-B986-4327-BB33-A7D2BCBB9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2BBF79-6193-4852-B7D8-C089CF4E9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40E18-1824-4C6D-9203-13D7B50DF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331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78B94-3DBD-4636-AC0E-9A13416A6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BC0435-CDBE-4AA6-AC9D-74A5EBD33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5102F-24CB-4F12-BD11-3007ACEB439E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AB5BBE-672D-4EE3-9EDC-113BFF594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59B74F-7098-47BA-98EE-B976F2BA9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40E18-1824-4C6D-9203-13D7B50DF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590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C3AE58-D913-4C13-AC55-AC7A55429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5102F-24CB-4F12-BD11-3007ACEB439E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E08A1E-8D85-440C-AF5A-1D1EB86E7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EEB69F-0E0F-49D1-9AE3-F41FF726B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40E18-1824-4C6D-9203-13D7B50DF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791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918BD-19D2-4901-B0EF-BDA878706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08A9F4-725F-4D12-BE95-0070D1E378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958DE6-09F0-4C07-98C8-3CB19E9343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255AE1-05BE-4EF6-B967-4F10CE017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5102F-24CB-4F12-BD11-3007ACEB439E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D29986-C3EA-4374-9EEE-F46799670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525232-1CE5-413F-976C-1AAF9DAF8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40E18-1824-4C6D-9203-13D7B50DF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558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492277-3ABD-42C4-97B8-A4C0020EF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C2186B-E75B-447C-B5FE-9F5CDAE98A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D7F7FF-8510-4DDA-9D10-569FA553FB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D0895-468E-4B8B-B025-1CE2E9B0E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5102F-24CB-4F12-BD11-3007ACEB439E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903C02-F3D7-4680-8B9C-AB68889F7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E42DD-F358-4205-8A21-985219D97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740E18-1824-4C6D-9203-13D7B50DF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87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050346-652B-4EA9-AA3F-D7BCD3AC1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84D224-709E-4048-9EF3-AE027C4D6E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2BCEEE-86F9-48B6-98D0-F70E979A0C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45102F-24CB-4F12-BD11-3007ACEB439E}" type="datetimeFigureOut">
              <a:rPr lang="en-US" smtClean="0"/>
              <a:t>12/28/2018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6A6028-25A5-426B-86B5-4CEAFA9519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1A41C6-4D17-46B9-8ABD-6E780ACB95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740E18-1824-4C6D-9203-13D7B50DF3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5557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9D17DE-1C6E-4B71-9F60-873ECF59A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rgbClr val="DD0330"/>
                </a:solidFill>
              </a:rPr>
              <a:t>Deploying to Heroku</a:t>
            </a:r>
          </a:p>
        </p:txBody>
      </p:sp>
    </p:spTree>
    <p:extLst>
      <p:ext uri="{BB962C8B-B14F-4D97-AF65-F5344CB8AC3E}">
        <p14:creationId xmlns:p14="http://schemas.microsoft.com/office/powerpoint/2010/main" val="1437677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663F3CA-A648-4866-92D4-CD9A02E856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61676D9-265D-4E3D-ADC3-6CC6DBC30DDC}"/>
              </a:ext>
            </a:extLst>
          </p:cNvPr>
          <p:cNvSpPr/>
          <p:nvPr/>
        </p:nvSpPr>
        <p:spPr>
          <a:xfrm>
            <a:off x="11317357" y="6467061"/>
            <a:ext cx="781878" cy="291548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059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A24BDE-7D57-4EB6-9137-E687A98CDB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4D73B8E-094C-4DDB-A6AB-89C5970F5C9A}"/>
              </a:ext>
            </a:extLst>
          </p:cNvPr>
          <p:cNvSpPr/>
          <p:nvPr/>
        </p:nvSpPr>
        <p:spPr>
          <a:xfrm>
            <a:off x="11317357" y="6467061"/>
            <a:ext cx="781878" cy="291548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960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2A33776-B496-4E14-AAD8-25F5BEF5A7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99E9FB5-2044-4489-A473-B6A5F7CBEF6E}"/>
              </a:ext>
            </a:extLst>
          </p:cNvPr>
          <p:cNvSpPr/>
          <p:nvPr/>
        </p:nvSpPr>
        <p:spPr>
          <a:xfrm>
            <a:off x="11317357" y="6467061"/>
            <a:ext cx="781878" cy="291548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7800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758AE5-C6B8-4551-BE6F-2A5D8A80A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DBF6C3A-FDAF-43B2-B880-21375B9552D7}"/>
              </a:ext>
            </a:extLst>
          </p:cNvPr>
          <p:cNvSpPr/>
          <p:nvPr/>
        </p:nvSpPr>
        <p:spPr>
          <a:xfrm>
            <a:off x="11317357" y="6467061"/>
            <a:ext cx="781878" cy="291548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2A2774F-2B52-491B-95A8-55314E4BC7BF}"/>
              </a:ext>
            </a:extLst>
          </p:cNvPr>
          <p:cNvCxnSpPr/>
          <p:nvPr/>
        </p:nvCxnSpPr>
        <p:spPr>
          <a:xfrm flipH="1">
            <a:off x="7063409" y="2676939"/>
            <a:ext cx="198782" cy="636104"/>
          </a:xfrm>
          <a:prstGeom prst="straightConnector1">
            <a:avLst/>
          </a:prstGeom>
          <a:ln w="38100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C24DB10-1B42-47B0-B8DC-8D409EEAADE7}"/>
              </a:ext>
            </a:extLst>
          </p:cNvPr>
          <p:cNvSpPr txBox="1"/>
          <p:nvPr/>
        </p:nvSpPr>
        <p:spPr>
          <a:xfrm>
            <a:off x="6096000" y="2307607"/>
            <a:ext cx="4680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Automatically run after dependencies are install</a:t>
            </a:r>
          </a:p>
        </p:txBody>
      </p:sp>
    </p:spTree>
    <p:extLst>
      <p:ext uri="{BB962C8B-B14F-4D97-AF65-F5344CB8AC3E}">
        <p14:creationId xmlns:p14="http://schemas.microsoft.com/office/powerpoint/2010/main" val="28015972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94F0404-CDD5-4A61-893E-42D93E094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EC07742-344A-4A7E-A361-5C6CF4BE260E}"/>
              </a:ext>
            </a:extLst>
          </p:cNvPr>
          <p:cNvSpPr/>
          <p:nvPr/>
        </p:nvSpPr>
        <p:spPr>
          <a:xfrm>
            <a:off x="11317357" y="6467061"/>
            <a:ext cx="781878" cy="291548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306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C1807BE-DF84-4BE1-951D-6F7E56D60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6E4FED4-CB8F-4873-A480-1A0962348C3A}"/>
              </a:ext>
            </a:extLst>
          </p:cNvPr>
          <p:cNvSpPr/>
          <p:nvPr/>
        </p:nvSpPr>
        <p:spPr>
          <a:xfrm>
            <a:off x="11317357" y="6467061"/>
            <a:ext cx="781878" cy="291548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1820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626A748-57E2-4C18-BC97-BF8DFF782E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95A4A25-F8ED-43B0-964A-DFCF01CFD969}"/>
              </a:ext>
            </a:extLst>
          </p:cNvPr>
          <p:cNvSpPr txBox="1"/>
          <p:nvPr/>
        </p:nvSpPr>
        <p:spPr>
          <a:xfrm>
            <a:off x="3392557" y="3059667"/>
            <a:ext cx="1971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API endpoints here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0A7B7D-0E06-4053-8828-0C368161D279}"/>
              </a:ext>
            </a:extLst>
          </p:cNvPr>
          <p:cNvSpPr/>
          <p:nvPr/>
        </p:nvSpPr>
        <p:spPr>
          <a:xfrm>
            <a:off x="11317357" y="6467061"/>
            <a:ext cx="781878" cy="291548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8697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E2A2EB7-CFF4-4B0E-9C94-719721E82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3BC4653-618E-46F0-85C6-6823C4D027E6}"/>
              </a:ext>
            </a:extLst>
          </p:cNvPr>
          <p:cNvSpPr txBox="1"/>
          <p:nvPr/>
        </p:nvSpPr>
        <p:spPr>
          <a:xfrm>
            <a:off x="7407966" y="3322983"/>
            <a:ext cx="2945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Catching all the invalid routes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780C6CA-7D53-4DFC-91BD-8F50731106AC}"/>
              </a:ext>
            </a:extLst>
          </p:cNvPr>
          <p:cNvSpPr/>
          <p:nvPr/>
        </p:nvSpPr>
        <p:spPr>
          <a:xfrm>
            <a:off x="11317357" y="6467061"/>
            <a:ext cx="781878" cy="291548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2598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1B42C6-3D30-4639-919C-430E25FFE5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E500628-84C9-482A-893C-FF3B9ABD88D2}"/>
              </a:ext>
            </a:extLst>
          </p:cNvPr>
          <p:cNvSpPr/>
          <p:nvPr/>
        </p:nvSpPr>
        <p:spPr>
          <a:xfrm>
            <a:off x="11317357" y="6467061"/>
            <a:ext cx="781878" cy="291548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8089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E6FC1F9-B7F2-43E1-AB60-C382A6BF15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39C51B-C6A1-4C9B-A4EB-9C36579F0380}"/>
              </a:ext>
            </a:extLst>
          </p:cNvPr>
          <p:cNvSpPr/>
          <p:nvPr/>
        </p:nvSpPr>
        <p:spPr>
          <a:xfrm>
            <a:off x="11317357" y="6467061"/>
            <a:ext cx="781878" cy="291548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065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7A33857-E92A-4992-8D08-90EA2DDAD5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D869DA7-15BB-4912-B5EC-3ACDEF373843}"/>
              </a:ext>
            </a:extLst>
          </p:cNvPr>
          <p:cNvSpPr/>
          <p:nvPr/>
        </p:nvSpPr>
        <p:spPr>
          <a:xfrm>
            <a:off x="11317357" y="6467061"/>
            <a:ext cx="781878" cy="291548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6339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46B2B54-F362-4AA4-9BC1-6EDBD266E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6908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2D1D29E-C4B4-4B74-B708-AFF27D5F0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2ACE28F-4059-4BAF-93A4-3693F857AF98}"/>
              </a:ext>
            </a:extLst>
          </p:cNvPr>
          <p:cNvSpPr/>
          <p:nvPr/>
        </p:nvSpPr>
        <p:spPr>
          <a:xfrm>
            <a:off x="11317357" y="6467061"/>
            <a:ext cx="781878" cy="291548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4729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F7D0011-60AB-42E9-B412-A5502A2947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B5F6FD8-A8FC-4E88-A73F-68873350854C}"/>
              </a:ext>
            </a:extLst>
          </p:cNvPr>
          <p:cNvSpPr/>
          <p:nvPr/>
        </p:nvSpPr>
        <p:spPr>
          <a:xfrm>
            <a:off x="11317357" y="6467061"/>
            <a:ext cx="781878" cy="291548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884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5FDAE9D-6822-4EFB-A0EC-944CE55B2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18232FB-D314-4C30-BCF5-D2DFF95D9FFA}"/>
              </a:ext>
            </a:extLst>
          </p:cNvPr>
          <p:cNvSpPr/>
          <p:nvPr/>
        </p:nvSpPr>
        <p:spPr>
          <a:xfrm>
            <a:off x="11317357" y="6467061"/>
            <a:ext cx="781878" cy="291548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224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D6CBAD-7A1F-4919-B158-039DB7D08A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2A8A07B-C563-45BE-9C81-70016E264A19}"/>
              </a:ext>
            </a:extLst>
          </p:cNvPr>
          <p:cNvSpPr/>
          <p:nvPr/>
        </p:nvSpPr>
        <p:spPr>
          <a:xfrm>
            <a:off x="11317357" y="6467061"/>
            <a:ext cx="781878" cy="291548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799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324C9B-C30B-4CC4-89F6-A55155E78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F1FB23F-6348-443D-A9A9-469A3959905D}"/>
              </a:ext>
            </a:extLst>
          </p:cNvPr>
          <p:cNvSpPr/>
          <p:nvPr/>
        </p:nvSpPr>
        <p:spPr>
          <a:xfrm>
            <a:off x="11317357" y="6467061"/>
            <a:ext cx="781878" cy="291548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725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D272A7-9CB6-4A92-910B-B6B823C2A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6C04BB2-629E-4F74-BAB4-F14310550FBF}"/>
              </a:ext>
            </a:extLst>
          </p:cNvPr>
          <p:cNvSpPr/>
          <p:nvPr/>
        </p:nvSpPr>
        <p:spPr>
          <a:xfrm>
            <a:off x="11317357" y="6467061"/>
            <a:ext cx="781878" cy="291548"/>
          </a:xfrm>
          <a:prstGeom prst="rect">
            <a:avLst/>
          </a:prstGeom>
          <a:solidFill>
            <a:srgbClr val="1F1F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199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F2AFF33-496F-4684-BE2B-78C967B6C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926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0060D1-11B4-4301-B57E-10B37D118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C20403C-6038-4F01-A2E5-766BD783E647}"/>
              </a:ext>
            </a:extLst>
          </p:cNvPr>
          <p:cNvSpPr/>
          <p:nvPr/>
        </p:nvSpPr>
        <p:spPr>
          <a:xfrm>
            <a:off x="11317357" y="6467061"/>
            <a:ext cx="781878" cy="291548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AFB63C-E2D8-447B-9C32-A6D3079E6F58}"/>
              </a:ext>
            </a:extLst>
          </p:cNvPr>
          <p:cNvSpPr txBox="1"/>
          <p:nvPr/>
        </p:nvSpPr>
        <p:spPr>
          <a:xfrm>
            <a:off x="6255027" y="634062"/>
            <a:ext cx="5155096" cy="2135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Heroku က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package.json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ထဲမွာ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႐ွ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ိတဲ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့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dependencies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ေတြကို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 install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လုပ္တယ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္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အာ့ေၾကာင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့္ angular cli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နဲ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႔ deploy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လုပ္လို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႔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မရဘူး</a:t>
            </a:r>
            <a:endParaRPr lang="en-US" dirty="0">
              <a:solidFill>
                <a:schemeClr val="bg1">
                  <a:lumMod val="85000"/>
                </a:schemeClr>
              </a:solidFill>
              <a:latin typeface="Zawgyi-One" panose="020B0604030504040204" pitchFamily="34" charset="0"/>
              <a:cs typeface="Zawgyi-One" panose="020B060403050404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Angular cli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နဲ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႔ deploy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လုပ္ခ်င္ရင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္</a:t>
            </a:r>
          </a:p>
          <a:p>
            <a:pPr>
              <a:lnSpc>
                <a:spcPct val="150000"/>
              </a:lnSpc>
            </a:pP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devDependencies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ကေန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 dependencies </a:t>
            </a:r>
            <a:r>
              <a:rPr lang="en-US" dirty="0" err="1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ကို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 ေ႐ြ </a:t>
            </a:r>
            <a:r>
              <a:rPr lang="my-MM" dirty="0">
                <a:solidFill>
                  <a:schemeClr val="bg1">
                    <a:lumMod val="85000"/>
                  </a:schemeClr>
                </a:solidFill>
                <a:latin typeface="Zawgyi-One" panose="020B0604030504040204" pitchFamily="34" charset="0"/>
                <a:cs typeface="Zawgyi-One" panose="020B0604030504040204" pitchFamily="34" charset="0"/>
              </a:rPr>
              <a:t>႔</a:t>
            </a:r>
            <a:endParaRPr lang="en-US" dirty="0">
              <a:solidFill>
                <a:schemeClr val="bg1">
                  <a:lumMod val="85000"/>
                </a:schemeClr>
              </a:solidFill>
              <a:latin typeface="Zawgyi-One" panose="020B0604030504040204" pitchFamily="34" charset="0"/>
              <a:cs typeface="Zawgyi-One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9437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E1ACF4C-89B4-4019-BB08-DCDE8801BA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E8C5876-4A2F-4411-9FD3-012CDC235617}"/>
              </a:ext>
            </a:extLst>
          </p:cNvPr>
          <p:cNvSpPr/>
          <p:nvPr/>
        </p:nvSpPr>
        <p:spPr>
          <a:xfrm>
            <a:off x="11317357" y="6467061"/>
            <a:ext cx="781878" cy="291548"/>
          </a:xfrm>
          <a:prstGeom prst="rect">
            <a:avLst/>
          </a:prstGeom>
          <a:solidFill>
            <a:srgbClr val="1C1C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601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91</Words>
  <Application>Microsoft Office PowerPoint</Application>
  <PresentationFormat>Widescreen</PresentationFormat>
  <Paragraphs>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Zawgyi-One</vt:lpstr>
      <vt:lpstr>Office Theme</vt:lpstr>
      <vt:lpstr>Deploying to Heroku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Deploying to Heroku</dc:title>
  <dc:creator>Lucid Unity</dc:creator>
  <cp:lastModifiedBy>Lucid Unity</cp:lastModifiedBy>
  <cp:revision>13</cp:revision>
  <dcterms:created xsi:type="dcterms:W3CDTF">2018-12-28T09:08:21Z</dcterms:created>
  <dcterms:modified xsi:type="dcterms:W3CDTF">2018-12-28T09:31:08Z</dcterms:modified>
</cp:coreProperties>
</file>

<file path=docProps/thumbnail.jpeg>
</file>